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0C7A-2157-4556-A4E6-D61083C2BFE9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D11D2-2B7E-4D1B-9795-CE100B594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794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0C7A-2157-4556-A4E6-D61083C2BFE9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D11D2-2B7E-4D1B-9795-CE100B594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021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0C7A-2157-4556-A4E6-D61083C2BFE9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D11D2-2B7E-4D1B-9795-CE100B594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208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0C7A-2157-4556-A4E6-D61083C2BFE9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D11D2-2B7E-4D1B-9795-CE100B594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87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0C7A-2157-4556-A4E6-D61083C2BFE9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D11D2-2B7E-4D1B-9795-CE100B594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64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0C7A-2157-4556-A4E6-D61083C2BFE9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D11D2-2B7E-4D1B-9795-CE100B594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55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0C7A-2157-4556-A4E6-D61083C2BFE9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D11D2-2B7E-4D1B-9795-CE100B594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095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0C7A-2157-4556-A4E6-D61083C2BFE9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D11D2-2B7E-4D1B-9795-CE100B594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42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0C7A-2157-4556-A4E6-D61083C2BFE9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D11D2-2B7E-4D1B-9795-CE100B594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87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0C7A-2157-4556-A4E6-D61083C2BFE9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D11D2-2B7E-4D1B-9795-CE100B594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662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0C7A-2157-4556-A4E6-D61083C2BFE9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D11D2-2B7E-4D1B-9795-CE100B594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334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60C7A-2157-4556-A4E6-D61083C2BFE9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D11D2-2B7E-4D1B-9795-CE100B594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59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228600"/>
            <a:ext cx="1168717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4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395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686300" cy="29481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9673"/>
            <a:ext cx="5146431" cy="39783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777" y="0"/>
            <a:ext cx="6679223" cy="427836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1308" y="4290646"/>
            <a:ext cx="1591407" cy="2022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1600200" y="1951892"/>
            <a:ext cx="580292" cy="23211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453554" y="1626577"/>
            <a:ext cx="1477108" cy="2725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2400300" y="1846385"/>
            <a:ext cx="4026877" cy="25585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135" y="4169607"/>
            <a:ext cx="4725865" cy="268839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282960" y="1778977"/>
            <a:ext cx="1817077" cy="2725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927729" y="5632938"/>
            <a:ext cx="1817077" cy="2725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7895492" y="2074985"/>
            <a:ext cx="1266093" cy="35345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073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34554" cy="31300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31" y="3141270"/>
            <a:ext cx="8543192" cy="371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4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35969" cy="26312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906" y="0"/>
            <a:ext cx="6121094" cy="28926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904" y="1321355"/>
            <a:ext cx="6129096" cy="1146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01461"/>
            <a:ext cx="6776226" cy="31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8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913" y="149442"/>
            <a:ext cx="2861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 smtClean="0">
                <a:solidFill>
                  <a:srgbClr val="1C1F21"/>
                </a:solidFill>
                <a:effectLst/>
                <a:latin typeface="PingFang SC"/>
              </a:rPr>
              <a:t>Feign</a:t>
            </a:r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上下文构建过程解析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384"/>
            <a:ext cx="7007469" cy="27745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3561"/>
            <a:ext cx="9540386" cy="337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67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139354" cy="3387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6569"/>
            <a:ext cx="8889023" cy="288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95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99938" cy="16588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2573"/>
            <a:ext cx="6893169" cy="29301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054" y="3527042"/>
            <a:ext cx="6309946" cy="333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50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29513" cy="35740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546" y="3331366"/>
            <a:ext cx="8701454" cy="35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08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26215" cy="36413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746" y="3970226"/>
            <a:ext cx="9387254" cy="28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08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</Words>
  <Application>Microsoft Office PowerPoint</Application>
  <PresentationFormat>宽屏</PresentationFormat>
  <Paragraphs>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PingFang SC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26</cp:revision>
  <dcterms:created xsi:type="dcterms:W3CDTF">2023-05-04T13:17:03Z</dcterms:created>
  <dcterms:modified xsi:type="dcterms:W3CDTF">2023-05-04T13:47:10Z</dcterms:modified>
</cp:coreProperties>
</file>